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notesMasterIdLst>
    <p:notesMasterId r:id="rId5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changed with SDC and is facilitied by the Storybook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51</Slides>
  <Notes>51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2025-10-19T14:55:22Z</dcterms:created>
  <dcterms:modified xsi:type="dcterms:W3CDTF">2025-10-19T14:55:22Z</dcterms:modified>
</cp:coreProperties>
</file>